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9"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75" d="100"/>
          <a:sy n="75" d="100"/>
        </p:scale>
        <p:origin x="2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DB78A697-9D75-4DE8-8C28-1296A6CF43C1}" type="datetimeFigureOut">
              <a:rPr lang="en-US" smtClean="0"/>
              <a:t>12/29/2022</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pPr algn="r"/>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39063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smtClean="0"/>
              <a:t>12/29/2022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8035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1490F-3E6A-4544-9694-22B6007FE3C6}" type="datetimeFigureOut">
              <a:rPr lang="en-US" smtClean="0"/>
              <a:t>12/29/2022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5695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3329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smtClean="0"/>
              <a:t>12/29/2022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523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smtClean="0"/>
              <a:t>12/29/2022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07195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smtClean="0"/>
              <a:t>12/29/2022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47102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829323-6A73-409C-86A6-9EAF0F851121}"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82927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240176-F1D3-49EC-82F4-0915A3AC4184}"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558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3075A-B3CA-4308-8288-4AA3FDE33D80}"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0273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74B8D-FEEF-4ACC-AE11-BD533592BCDC}"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3453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326006-7E0B-4944-9FC8-8FFECA54B11C}"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00153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5A3413-B80B-4905-8668-7292F4C8B0D5}" type="datetimeFigureOut">
              <a:rPr lang="en-US" smtClean="0"/>
              <a:t>12/29/2022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812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0172865-FBF0-458A-BAFF-4F75173770F5}" type="datetimeFigureOut">
              <a:rPr lang="en-US" smtClean="0"/>
              <a:t>12/29/2022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3797123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0172865-FBF0-458A-BAFF-4F75173770F5}" type="datetimeFigureOut">
              <a:rPr lang="en-US" smtClean="0"/>
              <a:t>12/29/2022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0801053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smtClean="0"/>
              <a:t>12/29/2022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51423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C562D5-4244-4B26-B385-E71032EABECD}" type="datetimeFigureOut">
              <a:rPr lang="en-US" smtClean="0"/>
              <a:t>12/29/2022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8227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50172865-FBF0-458A-BAFF-4F75173770F5}" type="datetimeFigureOut">
              <a:rPr lang="en-US" smtClean="0"/>
              <a:t>12/29/2022</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4982325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interaction-design.org/literature/topics/ux-desig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nteraction-design.org/literature/topics/usability" TargetMode="External"/><Relationship Id="rId2" Type="http://schemas.openxmlformats.org/officeDocument/2006/relationships/hyperlink" Target="https://www.interaction-design.org/literature/topics/empathize" TargetMode="External"/><Relationship Id="rId1" Type="http://schemas.openxmlformats.org/officeDocument/2006/relationships/slideLayout" Target="../slideLayouts/slideLayout2.xml"/><Relationship Id="rId5" Type="http://schemas.openxmlformats.org/officeDocument/2006/relationships/hyperlink" Target="https://www.interaction-design.org/literature/topics/accessibility" TargetMode="External"/><Relationship Id="rId4" Type="http://schemas.openxmlformats.org/officeDocument/2006/relationships/hyperlink" Target="https://www.interaction-design.org/literature/topics/visual-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graphic design</a:t>
            </a:r>
            <a:endParaRPr lang="en-US" dirty="0"/>
          </a:p>
        </p:txBody>
      </p:sp>
      <p:sp>
        <p:nvSpPr>
          <p:cNvPr id="3" name="Subtitle 2"/>
          <p:cNvSpPr>
            <a:spLocks noGrp="1"/>
          </p:cNvSpPr>
          <p:nvPr>
            <p:ph type="subTitle" idx="1"/>
          </p:nvPr>
        </p:nvSpPr>
        <p:spPr>
          <a:xfrm rot="21420000">
            <a:off x="949195" y="3505208"/>
            <a:ext cx="9755187" cy="550333"/>
          </a:xfrm>
        </p:spPr>
        <p:txBody>
          <a:bodyPr/>
          <a:lstStyle/>
          <a:p>
            <a:r>
              <a:rPr lang="en-US" dirty="0" smtClean="0"/>
              <a:t>What is graphic design?</a:t>
            </a:r>
            <a:endParaRPr lang="en-US" dirty="0"/>
          </a:p>
        </p:txBody>
      </p:sp>
      <p:sp>
        <p:nvSpPr>
          <p:cNvPr id="4" name="Subtitle 2"/>
          <p:cNvSpPr txBox="1">
            <a:spLocks/>
          </p:cNvSpPr>
          <p:nvPr/>
        </p:nvSpPr>
        <p:spPr>
          <a:xfrm rot="21420000">
            <a:off x="684180" y="515677"/>
            <a:ext cx="9755187" cy="550333"/>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r>
              <a:rPr lang="en-US" dirty="0" err="1" smtClean="0"/>
              <a:t>Eit</a:t>
            </a:r>
            <a:r>
              <a:rPr lang="en-US" dirty="0" smtClean="0"/>
              <a:t> graphic design course section 1</a:t>
            </a:r>
            <a:endParaRPr lang="en-US" dirty="0"/>
          </a:p>
        </p:txBody>
      </p:sp>
    </p:spTree>
    <p:extLst>
      <p:ext uri="{BB962C8B-B14F-4D97-AF65-F5344CB8AC3E}">
        <p14:creationId xmlns:p14="http://schemas.microsoft.com/office/powerpoint/2010/main" val="201728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graphic design</a:t>
            </a:r>
            <a:endParaRPr lang="en-US" dirty="0"/>
          </a:p>
        </p:txBody>
      </p:sp>
      <p:sp>
        <p:nvSpPr>
          <p:cNvPr id="3" name="Content Placeholder 2"/>
          <p:cNvSpPr>
            <a:spLocks noGrp="1"/>
          </p:cNvSpPr>
          <p:nvPr>
            <p:ph sz="quarter" idx="13"/>
          </p:nvPr>
        </p:nvSpPr>
        <p:spPr/>
        <p:txBody>
          <a:bodyPr/>
          <a:lstStyle/>
          <a:p>
            <a:r>
              <a:rPr lang="en-US" dirty="0"/>
              <a:t>Graphic design is a craft where professionals create visual content to communicate messages. By applying visual hierarchy and page layout techniques, designers use typography and pictures to meet users’ specific needs and focus on the logic of displaying elements in interactive designs, to optimize the user experience.</a:t>
            </a:r>
          </a:p>
          <a:p>
            <a:endParaRPr lang="en-US" dirty="0"/>
          </a:p>
        </p:txBody>
      </p:sp>
    </p:spTree>
    <p:extLst>
      <p:ext uri="{BB962C8B-B14F-4D97-AF65-F5344CB8AC3E}">
        <p14:creationId xmlns:p14="http://schemas.microsoft.com/office/powerpoint/2010/main" val="989261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Graphic Design is about molding the User Experience Visually</a:t>
            </a:r>
            <a:r>
              <a:rPr lang="en-US" dirty="0"/>
              <a:t/>
            </a:r>
            <a:br>
              <a:rPr lang="en-US" dirty="0"/>
            </a:br>
            <a:endParaRPr lang="en-US" dirty="0"/>
          </a:p>
        </p:txBody>
      </p:sp>
      <p:sp>
        <p:nvSpPr>
          <p:cNvPr id="3" name="Content Placeholder 2"/>
          <p:cNvSpPr>
            <a:spLocks noGrp="1"/>
          </p:cNvSpPr>
          <p:nvPr>
            <p:ph sz="quarter" idx="13"/>
          </p:nvPr>
        </p:nvSpPr>
        <p:spPr/>
        <p:txBody>
          <a:bodyPr/>
          <a:lstStyle/>
          <a:p>
            <a:r>
              <a:rPr lang="en-US" dirty="0"/>
              <a:t>Graphic design is an ancient craft, dating back past Egyptian hieroglyphs to at least 17,000-year-old cave paintings. It’s a term that originated in the 1920s’ print industry. It continues to cover a range of activities including logo creation. Graphic design in this sense concerns aesthetic appeal and marketing. </a:t>
            </a:r>
            <a:endParaRPr lang="en-US" dirty="0" smtClean="0"/>
          </a:p>
          <a:p>
            <a:r>
              <a:rPr lang="en-US" dirty="0"/>
              <a:t>Graphic designers attract viewers using images, color and typography. However, graphic designers working in </a:t>
            </a:r>
            <a:r>
              <a:rPr lang="en-US" dirty="0">
                <a:hlinkClick r:id="rId2"/>
              </a:rPr>
              <a:t>user experience (UX) design</a:t>
            </a:r>
            <a:r>
              <a:rPr lang="en-US" dirty="0"/>
              <a:t> must justify stylistic choices regarding, say, image locations and font with a human-centered approach. </a:t>
            </a:r>
            <a:endParaRPr lang="en-US" dirty="0"/>
          </a:p>
        </p:txBody>
      </p:sp>
    </p:spTree>
    <p:extLst>
      <p:ext uri="{BB962C8B-B14F-4D97-AF65-F5344CB8AC3E}">
        <p14:creationId xmlns:p14="http://schemas.microsoft.com/office/powerpoint/2010/main" val="1811385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98500" y="406400"/>
            <a:ext cx="10394707" cy="5107885"/>
          </a:xfrm>
        </p:spPr>
        <p:txBody>
          <a:bodyPr>
            <a:normAutofit lnSpcReduction="10000"/>
          </a:bodyPr>
          <a:lstStyle/>
          <a:p>
            <a:endParaRPr lang="en-US" dirty="0" smtClean="0"/>
          </a:p>
          <a:p>
            <a:r>
              <a:rPr lang="en-US" dirty="0" smtClean="0"/>
              <a:t>That </a:t>
            </a:r>
            <a:r>
              <a:rPr lang="en-US" dirty="0"/>
              <a:t>means you need to focus on—and seek to </a:t>
            </a:r>
            <a:r>
              <a:rPr lang="en-US" dirty="0">
                <a:hlinkClick r:id="rId2"/>
              </a:rPr>
              <a:t>empathize</a:t>
            </a:r>
            <a:r>
              <a:rPr lang="en-US" dirty="0"/>
              <a:t> the most with—your specific users while you create good-looking designs that maximize </a:t>
            </a:r>
            <a:r>
              <a:rPr lang="en-US" dirty="0">
                <a:hlinkClick r:id="rId3"/>
              </a:rPr>
              <a:t>usability</a:t>
            </a:r>
            <a:r>
              <a:rPr lang="en-US" dirty="0"/>
              <a:t>. Aesthetics must serve a purpose—in UX design we don’t create art for art’s sake. So, graphic designers must branch into </a:t>
            </a:r>
            <a:r>
              <a:rPr lang="en-US" dirty="0">
                <a:hlinkClick r:id="rId4"/>
              </a:rPr>
              <a:t>visual design</a:t>
            </a:r>
            <a:r>
              <a:rPr lang="en-US" dirty="0"/>
              <a:t>. When designing for UX, you should</a:t>
            </a:r>
            <a:r>
              <a:rPr lang="en-US" dirty="0" smtClean="0"/>
              <a:t>:</a:t>
            </a:r>
          </a:p>
          <a:p>
            <a:pPr lvl="0"/>
            <a:r>
              <a:rPr lang="en-US" dirty="0"/>
              <a:t>Consider the information architecture of your interactive designs, to ensure </a:t>
            </a:r>
            <a:r>
              <a:rPr lang="en-US" dirty="0">
                <a:hlinkClick r:id="rId5"/>
              </a:rPr>
              <a:t>accessibility</a:t>
            </a:r>
            <a:r>
              <a:rPr lang="en-US" dirty="0"/>
              <a:t> for users.</a:t>
            </a:r>
          </a:p>
          <a:p>
            <a:pPr lvl="0"/>
            <a:r>
              <a:rPr lang="en-US" dirty="0"/>
              <a:t>Leverage graphic design skills to create work that considers the </a:t>
            </a:r>
            <a:r>
              <a:rPr lang="en-US" i="1" dirty="0"/>
              <a:t>entire</a:t>
            </a:r>
            <a:r>
              <a:rPr lang="en-US" dirty="0"/>
              <a:t> user experience, including users’ visual processing abilities</a:t>
            </a:r>
            <a:r>
              <a:rPr lang="en-US" dirty="0" smtClean="0"/>
              <a:t>.</a:t>
            </a:r>
          </a:p>
          <a:p>
            <a:r>
              <a:rPr lang="en-US" dirty="0"/>
              <a:t>For instance, if an otherwise pleasing mobile app can’t offer users what they need in several thumb-clicks, its designer/s will have failed to marry graphic design to user experience. The scope of graphic design in UX covers the creation of beautiful designs that users find highly pleasurable, meaningful </a:t>
            </a:r>
            <a:r>
              <a:rPr lang="en-US" i="1" dirty="0"/>
              <a:t>and</a:t>
            </a:r>
            <a:r>
              <a:rPr lang="en-US" dirty="0"/>
              <a:t> usable</a:t>
            </a:r>
            <a:r>
              <a:rPr lang="en-US" dirty="0" smtClean="0"/>
              <a:t>.</a:t>
            </a:r>
            <a:endParaRPr lang="en-US" dirty="0"/>
          </a:p>
          <a:p>
            <a:endParaRPr lang="en-US" dirty="0"/>
          </a:p>
          <a:p>
            <a:endParaRPr lang="en-US" dirty="0"/>
          </a:p>
        </p:txBody>
      </p:sp>
    </p:spTree>
    <p:extLst>
      <p:ext uri="{BB962C8B-B14F-4D97-AF65-F5344CB8AC3E}">
        <p14:creationId xmlns:p14="http://schemas.microsoft.com/office/powerpoint/2010/main" val="10509624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TM04033927[[fn=Main Event]]</Template>
  <TotalTime>10</TotalTime>
  <Words>156</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Impact</vt:lpstr>
      <vt:lpstr>Main Event</vt:lpstr>
      <vt:lpstr>Introduction to graphic design</vt:lpstr>
      <vt:lpstr>What is graphic design</vt:lpstr>
      <vt:lpstr>Graphic Design is about molding the User Experience Visually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graphic design</dc:title>
  <dc:creator>HP</dc:creator>
  <cp:lastModifiedBy>HP</cp:lastModifiedBy>
  <cp:revision>3</cp:revision>
  <dcterms:created xsi:type="dcterms:W3CDTF">2022-12-29T13:49:15Z</dcterms:created>
  <dcterms:modified xsi:type="dcterms:W3CDTF">2022-12-29T13:59:28Z</dcterms:modified>
</cp:coreProperties>
</file>